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94" r:id="rId3"/>
    <p:sldId id="295" r:id="rId4"/>
    <p:sldId id="261" r:id="rId5"/>
    <p:sldId id="260" r:id="rId6"/>
    <p:sldId id="287" r:id="rId7"/>
    <p:sldId id="288" r:id="rId8"/>
    <p:sldId id="285" r:id="rId9"/>
    <p:sldId id="290" r:id="rId10"/>
    <p:sldId id="291" r:id="rId11"/>
    <p:sldId id="292" r:id="rId12"/>
    <p:sldId id="296" r:id="rId13"/>
    <p:sldId id="297" r:id="rId14"/>
    <p:sldId id="289" r:id="rId15"/>
    <p:sldId id="298" r:id="rId16"/>
    <p:sldId id="29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559" autoAdjust="0"/>
    <p:restoredTop sz="94660"/>
  </p:normalViewPr>
  <p:slideViewPr>
    <p:cSldViewPr>
      <p:cViewPr>
        <p:scale>
          <a:sx n="59" d="100"/>
          <a:sy n="59" d="100"/>
        </p:scale>
        <p:origin x="-171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Videos\Parle%20TVC%20(2017)%20Traffic%20Police%20-%20Naya%20Naam%20Wahi%20Great%20Taste.mp4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Videos\Parle-G%20-%20Brother%20&amp;%20Sister%20Film.mp4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Xqvykv5vfEi1zpyF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Videos\Samsung%20Galaxy%20M21-%20Official%20Launch%20Film.mp4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Videos\traffic.mp4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Videos\videoplayback%20(1).mp4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78826" y="1"/>
            <a:ext cx="9222826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10412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Marketing   Online lecture </a:t>
            </a: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D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r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pic>
        <p:nvPicPr>
          <p:cNvPr id="3" name="Parle TVC (2017) Traffic Police - Naya Naam Wahi Great Taste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600200" y="1581150"/>
            <a:ext cx="6629400" cy="4972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pic>
        <p:nvPicPr>
          <p:cNvPr id="3" name="Parle-G - Brother &amp; Sister Film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295400" y="1733550"/>
            <a:ext cx="6400800" cy="48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0"/>
            <a:ext cx="9145485" cy="685799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26" name="Picture 2" descr="C:\Users\DELL\Pictures\parle 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04800"/>
            <a:ext cx="2857500" cy="2857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Picture 3" descr="C:\Users\DELL\Pictures\10 parle 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381000"/>
            <a:ext cx="2857500" cy="2857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9" name="Picture 5" descr="C:\Users\DELL\Pictures\parle g family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5200" y="4419600"/>
            <a:ext cx="3352800" cy="224014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10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14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0"/>
            <a:ext cx="9145485" cy="685799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685800" y="762000"/>
            <a:ext cx="777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hlinkClick r:id="rId3"/>
              </a:rPr>
              <a:t>https://forms.gle/Xqvykv5vfEi1zpyF7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(Mention date at last point)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914400"/>
            <a:ext cx="678180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143000"/>
            <a:ext cx="6581775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-78826" y="0"/>
            <a:ext cx="9222826" cy="6858000"/>
          </a:xfrm>
        </p:spPr>
      </p:pic>
      <p:pic>
        <p:nvPicPr>
          <p:cNvPr id="5" name="Samsung Galaxy M21- Official Launch Film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143000" y="895350"/>
            <a:ext cx="6858000" cy="514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304800" y="0"/>
            <a:ext cx="9222826" cy="6858000"/>
          </a:xfrm>
        </p:spPr>
      </p:pic>
      <p:pic>
        <p:nvPicPr>
          <p:cNvPr id="6" name="Picture 2" descr="C:\Users\DELL\Pictures\image of saleman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537" y="685800"/>
            <a:ext cx="8145463" cy="60151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5"/>
          </a:xfrm>
        </p:spPr>
      </p:pic>
      <p:sp>
        <p:nvSpPr>
          <p:cNvPr id="7" name="TextBox 6"/>
          <p:cNvSpPr txBox="1"/>
          <p:nvPr/>
        </p:nvSpPr>
        <p:spPr>
          <a:xfrm>
            <a:off x="2133600" y="164069"/>
            <a:ext cx="5257800" cy="677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haroni" pitchFamily="2" charset="-79"/>
                <a:cs typeface="Aharoni" pitchFamily="2" charset="-79"/>
              </a:rPr>
              <a:t>(Way to remember :-  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MAP      FACT    SOS</a:t>
            </a:r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pPr algn="ctr"/>
            <a:endParaRPr lang="en-US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397000"/>
          <a:ext cx="8458200" cy="5247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3400"/>
                <a:gridCol w="4648200"/>
                <a:gridCol w="3276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Advertising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Salesmanship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Meaning </a:t>
                      </a:r>
                      <a:r>
                        <a:rPr lang="en-US" sz="2000" dirty="0"/>
                        <a:t>:- Sale of product through </a:t>
                      </a:r>
                      <a:r>
                        <a:rPr lang="en-US" sz="2000" dirty="0" smtClean="0"/>
                        <a:t> Advertising</a:t>
                      </a:r>
                      <a:r>
                        <a:rPr lang="en-US" sz="2000" dirty="0"/>
                        <a:t>.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Sale of product through Salesmanship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/>
                        <a:t>Audience</a:t>
                      </a:r>
                      <a:r>
                        <a:rPr lang="en-US" sz="2000" dirty="0"/>
                        <a:t>:- Mass/ large audience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/>
                        <a:t>Individual/ Single Customer</a:t>
                      </a:r>
                      <a:endParaRPr lang="en-US" sz="20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/>
                        <a:t>Product demonstration </a:t>
                      </a:r>
                      <a:r>
                        <a:rPr lang="en-US" sz="2000" dirty="0"/>
                        <a:t>:- Not </a:t>
                      </a:r>
                      <a:r>
                        <a:rPr lang="en-US" sz="2000" dirty="0" smtClean="0"/>
                        <a:t>   possible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/>
                        <a:t>Possible</a:t>
                      </a:r>
                      <a:endParaRPr lang="en-US" sz="20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/>
                        <a:t>Feedback :- </a:t>
                      </a:r>
                      <a:r>
                        <a:rPr lang="en-US" sz="2000" dirty="0"/>
                        <a:t>Not possible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/>
                        <a:t>Possible</a:t>
                      </a:r>
                      <a:endParaRPr lang="en-US" sz="20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/>
                        <a:t>Area Coverage:- </a:t>
                      </a:r>
                      <a:r>
                        <a:rPr lang="en-US" sz="2000" dirty="0"/>
                        <a:t>Wider from local to Regional, national to international 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One place at time 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</a:t>
                      </a:r>
                      <a:endParaRPr lang="en-US" sz="20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/>
                        <a:t>Cost per person basis</a:t>
                      </a:r>
                      <a:r>
                        <a:rPr lang="en-US" sz="2000" dirty="0"/>
                        <a:t>:- low 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High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</a:t>
                      </a:r>
                      <a:endParaRPr lang="en-US" sz="20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/>
                        <a:t>Time for the advertising</a:t>
                      </a:r>
                      <a:r>
                        <a:rPr lang="en-US" sz="2000" dirty="0"/>
                        <a:t>:- Any time before or after product launch in the market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Only after Launched products in the market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US" sz="20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/>
                        <a:t>Sale:- </a:t>
                      </a:r>
                      <a:r>
                        <a:rPr lang="en-US" sz="2000" dirty="0"/>
                        <a:t>No immediate sale 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immediate sale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</a:t>
                      </a:r>
                      <a:endParaRPr lang="en-US" sz="20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/>
                        <a:t>On the spot clarification:- </a:t>
                      </a:r>
                      <a:r>
                        <a:rPr lang="en-US" sz="2000" dirty="0"/>
                        <a:t>Not possible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Possible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/>
                        <a:t>Suitable to Firm:</a:t>
                      </a:r>
                      <a:r>
                        <a:rPr lang="en-US" sz="2000" dirty="0"/>
                        <a:t>- Large business firm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Small and large business firm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609600" y="457200"/>
            <a:ext cx="8305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Advertising:- </a:t>
            </a:r>
            <a:endParaRPr lang="en-US" sz="2800" dirty="0" smtClean="0">
              <a:solidFill>
                <a:schemeClr val="bg1"/>
              </a:solidFill>
            </a:endParaRPr>
          </a:p>
          <a:p>
            <a:pPr lvl="0"/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eaning 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Sale of product through Advertising.</a:t>
            </a:r>
          </a:p>
          <a:p>
            <a:pPr lvl="0"/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udience:-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Mass/ large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audience</a:t>
            </a:r>
          </a:p>
          <a:p>
            <a:pPr lvl="0"/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roduct demonstration 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Not possible</a:t>
            </a:r>
          </a:p>
          <a:p>
            <a:pPr lvl="0"/>
            <a:r>
              <a:rPr lang="en-US" sz="28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F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eedback 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Not possible</a:t>
            </a:r>
          </a:p>
          <a:p>
            <a:pPr lvl="0"/>
            <a:r>
              <a:rPr lang="en-US" sz="28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A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rea Coverage:-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Wider from local to Regional,   </a:t>
            </a:r>
          </a:p>
          <a:p>
            <a:pPr lvl="0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               National to International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lvl="0"/>
            <a:r>
              <a:rPr lang="en-US" sz="28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C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ost per person basis:-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low </a:t>
            </a:r>
          </a:p>
          <a:p>
            <a:pPr lvl="0"/>
            <a:r>
              <a:rPr lang="en-US" sz="28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T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ime for the advertising:-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Any time before or </a:t>
            </a:r>
          </a:p>
          <a:p>
            <a:pPr lvl="0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    after product launch in the market</a:t>
            </a:r>
          </a:p>
          <a:p>
            <a:pPr lvl="0"/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ale:-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No immediate sale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lvl="0"/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O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 the spot clarification:-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Not possible</a:t>
            </a:r>
          </a:p>
          <a:p>
            <a:pPr lvl="0"/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uitable to Firm:-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Large business firm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228600" y="457200"/>
            <a:ext cx="8686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Salesmanship / Personal Selling :- </a:t>
            </a:r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eaning 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Sale of product through Salesmanship</a:t>
            </a:r>
          </a:p>
          <a:p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udience:-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Individual/ Single Customer</a:t>
            </a:r>
          </a:p>
          <a:p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roduct demonstration 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Possible</a:t>
            </a:r>
          </a:p>
          <a:p>
            <a:pPr lvl="0"/>
            <a:r>
              <a:rPr lang="en-US" sz="28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F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eedback 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Possible</a:t>
            </a:r>
          </a:p>
          <a:p>
            <a:pPr lvl="0"/>
            <a:r>
              <a:rPr lang="en-US" sz="28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A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rea Coverage:- One place at time 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C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ost per person basis:-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High </a:t>
            </a:r>
          </a:p>
          <a:p>
            <a:pPr lvl="0"/>
            <a:r>
              <a:rPr lang="en-US" sz="28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T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ime for the advertising:-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Only after Launched products in the market </a:t>
            </a:r>
          </a:p>
          <a:p>
            <a:pPr lvl="0"/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ale:- I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mmediate sale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lvl="0"/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O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 the spot clarification:- P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ossible</a:t>
            </a:r>
          </a:p>
          <a:p>
            <a:pPr lvl="0"/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uitable to Firm:- Small &amp; 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Large business firm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4"/>
          </a:xfrm>
        </p:spPr>
      </p:pic>
      <p:sp>
        <p:nvSpPr>
          <p:cNvPr id="3" name="TextBox 2"/>
          <p:cNvSpPr txBox="1"/>
          <p:nvPr/>
        </p:nvSpPr>
        <p:spPr>
          <a:xfrm>
            <a:off x="228600" y="533400"/>
            <a:ext cx="838200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Q.3 Distinguish between Advertising Vs Salesmanship ( Personal Selling)?</a:t>
            </a:r>
            <a:endParaRPr lang="en-US" sz="2400" b="1" dirty="0" smtClean="0"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447800"/>
            <a:ext cx="8458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Way to remember :-  </a:t>
            </a:r>
            <a:r>
              <a:rPr lang="en-US" sz="2400" b="1" dirty="0" smtClean="0"/>
              <a:t>MAP      FACT    SOS</a:t>
            </a:r>
            <a:endParaRPr lang="en-US" sz="2400" dirty="0" smtClean="0"/>
          </a:p>
          <a:p>
            <a:endParaRPr lang="en-US" sz="2400" dirty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Meaning :- </a:t>
            </a:r>
          </a:p>
          <a:p>
            <a:pPr algn="ctr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Advertising means promotion  and  sale of products and services through advertising.</a:t>
            </a:r>
          </a:p>
          <a:p>
            <a:pPr algn="ctr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Salesmanship means sale of product through salesmen.</a:t>
            </a: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400" b="1" dirty="0" smtClean="0"/>
              <a:t>MAP:- </a:t>
            </a:r>
            <a:r>
              <a:rPr lang="en-US" sz="2400" b="1" dirty="0" smtClean="0">
                <a:solidFill>
                  <a:schemeClr val="bg1"/>
                </a:solidFill>
              </a:rPr>
              <a:t>Meaning , Audience, Product demonstration</a:t>
            </a:r>
          </a:p>
          <a:p>
            <a:pPr lvl="0"/>
            <a:endParaRPr lang="en-US" sz="2400" b="1" dirty="0" smtClean="0"/>
          </a:p>
          <a:p>
            <a:pPr lvl="0">
              <a:buFont typeface="Wingdings" pitchFamily="2" charset="2"/>
              <a:buChar char="Ø"/>
            </a:pPr>
            <a:r>
              <a:rPr lang="en-US" sz="2400" b="1" dirty="0" smtClean="0"/>
              <a:t>FACT:- </a:t>
            </a:r>
            <a:r>
              <a:rPr lang="en-US" sz="2400" b="1" dirty="0" smtClean="0">
                <a:solidFill>
                  <a:schemeClr val="bg1"/>
                </a:solidFill>
              </a:rPr>
              <a:t>Feedback, Area Coverage, Cost per person basis, Time    </a:t>
            </a:r>
          </a:p>
          <a:p>
            <a:pPr lvl="0"/>
            <a:r>
              <a:rPr lang="en-US" sz="2400" b="1" dirty="0" smtClean="0">
                <a:solidFill>
                  <a:schemeClr val="bg1"/>
                </a:solidFill>
              </a:rPr>
              <a:t>                                       for the advertising </a:t>
            </a:r>
          </a:p>
          <a:p>
            <a:pPr lvl="0"/>
            <a:endParaRPr lang="en-US" sz="2400" b="1" dirty="0" smtClean="0"/>
          </a:p>
          <a:p>
            <a:pPr lvl="0">
              <a:buFont typeface="Wingdings" pitchFamily="2" charset="2"/>
              <a:buChar char="Ø"/>
            </a:pPr>
            <a:r>
              <a:rPr lang="en-US" sz="2400" b="1" dirty="0" smtClean="0"/>
              <a:t> SOS :- </a:t>
            </a:r>
            <a:r>
              <a:rPr lang="en-US" sz="2400" b="1" dirty="0" smtClean="0">
                <a:solidFill>
                  <a:schemeClr val="bg1"/>
                </a:solidFill>
              </a:rPr>
              <a:t>Sale, On the spot clarification, Suitable to Firm 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endParaRPr lang="en-US" sz="2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pic>
        <p:nvPicPr>
          <p:cNvPr id="5" name="traffic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54200" y="1676400"/>
            <a:ext cx="6400800" cy="48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pic>
        <p:nvPicPr>
          <p:cNvPr id="3" name="videoplayback (1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914400" y="1219200"/>
            <a:ext cx="6527800" cy="4895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382</Words>
  <Application>Microsoft Office PowerPoint</Application>
  <PresentationFormat>On-screen Show (4:3)</PresentationFormat>
  <Paragraphs>248</Paragraphs>
  <Slides>16</Slides>
  <Notes>0</Notes>
  <HiddenSlides>0</HiddenSlides>
  <MMClips>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63</cp:revision>
  <dcterms:created xsi:type="dcterms:W3CDTF">2020-06-02T07:05:21Z</dcterms:created>
  <dcterms:modified xsi:type="dcterms:W3CDTF">2021-09-16T07:27:10Z</dcterms:modified>
</cp:coreProperties>
</file>